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2" r:id="rId21"/>
    <p:sldId id="26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E-Commerce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Seamless Online Shopping Solution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28B94-0303-D3E6-CA1B-CCD18765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700D2-BEEE-D9D7-F493-C172AEDC5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403A88-A683-0FEC-EE27-2D971BBB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69805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F3230-36D8-CB55-301C-027B5E9E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20"/>
            <a:ext cx="91440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2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F1758-D373-041D-894E-629F49757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8B26B-6E9D-117F-AE26-5133FD852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4AA4D-3EB5-C0B1-A07A-E36DB940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367"/>
            <a:ext cx="9144000" cy="51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4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EC42E-0B6E-F2F8-39AD-6BA0DF4E1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3B446-EC83-3BAD-435B-A64C5F7FA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3E6A552-3260-2AE5-82F9-601F6A03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52609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CBDFA6-C0A3-4FD8-5AFF-3E14B497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810"/>
            <a:ext cx="9144000" cy="513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4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462AF-27A5-8F2E-0147-CDFC922C6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BEF32-6017-1190-FA04-EC7715735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2B66B3B-085D-BB05-489F-8F3116D00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0045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26976-53E3-5374-7226-A7D2D963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845"/>
            <a:ext cx="9144000" cy="553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0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FB098-78E2-39E6-FE0E-955687CB2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64CB5-A324-1186-175D-9629BB6B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3D8E28-156A-202A-0906-B260BEA0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12" y="1170184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6D42B-641B-FD73-1E7F-4C351B00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076"/>
            <a:ext cx="9144000" cy="54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7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357C3-AEFD-FBD2-8016-C4B5DAC3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F5800-43B4-1B8D-7883-B89BD53D3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CBA922F-BE5B-D86A-3817-C0353DA9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3756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681F0-88D1-C41F-84ED-1ED1CC13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767"/>
            <a:ext cx="9144000" cy="558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65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439D5-913D-3008-F1D2-773C7B8EA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12F9E-25ED-28CA-90DD-29BD8D70C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991E0F-17DA-A70B-A941-2361D56F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3358B-F910-BE1F-F8CD-CE6D8C7C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209"/>
            <a:ext cx="9144000" cy="55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6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12049-C55E-16E4-43B7-AC2552DF5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4B00E-5093-07E3-3E82-A7447C7B6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50DDD-698B-25B4-D866-8819D3A2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810"/>
            <a:ext cx="9144000" cy="55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2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5C3DE-1CAF-1AD7-6966-307C65F5D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86D4E-E1C9-238C-AE78-642051E6A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42FEC-549B-3E3A-2D53-6EE814F9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969"/>
            <a:ext cx="9144000" cy="54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4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E242B-9860-D694-C92C-1E9B214A0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97F60-4EEF-2FB9-2375-A45DC45C9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92993-CC66-5D9C-3838-AE1681F7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835"/>
            <a:ext cx="9144000" cy="49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0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Our eCommerce platform provides businesses with a seamless online shopping experience. It enables owners to track sales, manage inventory, and optimize their operations effectively. The system ensures growth, profitability, and competitiveness in the digital marketplace.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Integration with AI-based recommendation systems</a:t>
            </a:r>
          </a:p>
          <a:p>
            <a:r>
              <a:t>• Mobile app version of the platform</a:t>
            </a:r>
          </a:p>
          <a:p>
            <a:r>
              <a:t>• Enhanced security with blockchain</a:t>
            </a:r>
          </a:p>
          <a:p>
            <a:r>
              <a:t>• Multi-language and multi-currency support</a:t>
            </a:r>
          </a:p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Research papers on eCommerce evolution</a:t>
            </a:r>
          </a:p>
          <a:p>
            <a:r>
              <a:t>2. Case studies of online shopping platforms</a:t>
            </a:r>
          </a:p>
          <a:p>
            <a:r>
              <a:t>3. Industry reports on digital business trends</a:t>
            </a:r>
          </a:p>
          <a:p>
            <a:r>
              <a:t>4. Academic literature on business management systems</a:t>
            </a:r>
          </a:p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platform is designed to simplify online business operations by offering tools for sales management, inventory tracking, and customer engagement. It is scalable, making it suitable for startups and enterprises.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Research shows that eCommerce platforms are evolving rapidly to meet modern demands. Key areas of focus include sales management, user-friendly dashboards, and integration with modern technologies for better business performance.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 &amp; 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Problem: Businesses often face difficulties in managing sales, inventory, and customer engagement through traditional methods.</a:t>
            </a:r>
          </a:p>
          <a:p>
            <a:endParaRPr/>
          </a:p>
          <a:p>
            <a:r>
              <a:t>Proposed Solution: Our eCommerce platform simplifies business operations, provides real-time insights, and helps businesses remain competitive.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083CF-980F-31F7-AC7C-F1807DA0C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685" y="1600200"/>
            <a:ext cx="707063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4487E-2DEB-99B1-708C-9A6D9806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F1AB-23B0-ECFB-D742-1B0A8B9C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3E57D-1ADE-02AD-84BE-0B25C84D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0B3D3-9B20-27E9-FCCD-DA34672F8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337"/>
            <a:ext cx="9144000" cy="54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4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4C79-016C-2037-22EE-EF1CED954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A1D4-4296-25F9-7686-770E6204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81343-D0F0-9CC0-1513-0AA115EE8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3982B-1293-F586-77E9-EB9CD1FB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092"/>
            <a:ext cx="9144000" cy="58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8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2FE7-EE65-EC43-E64C-906F578D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5F1DC-B28B-3BE9-46D7-DC554500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A3943-4467-F899-6C7B-94E5ADDD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514"/>
            <a:ext cx="9144000" cy="49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88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226</Words>
  <Application>Microsoft Office PowerPoint</Application>
  <PresentationFormat>On-screen Show (4:3)</PresentationFormat>
  <Paragraphs>25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E-Commerce Platform</vt:lpstr>
      <vt:lpstr>Abstract</vt:lpstr>
      <vt:lpstr>Introduction</vt:lpstr>
      <vt:lpstr>Literature Review</vt:lpstr>
      <vt:lpstr>Problem Statement &amp; Proposed Solution</vt:lpstr>
      <vt:lpstr>Diagrams</vt:lpstr>
      <vt:lpstr>Diagrams</vt:lpstr>
      <vt:lpstr>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Zeeshan Ch.</cp:lastModifiedBy>
  <cp:revision>11</cp:revision>
  <dcterms:created xsi:type="dcterms:W3CDTF">2013-01-27T09:14:16Z</dcterms:created>
  <dcterms:modified xsi:type="dcterms:W3CDTF">2025-08-24T16:18:13Z</dcterms:modified>
  <cp:category/>
</cp:coreProperties>
</file>